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9" r:id="rId9"/>
    <p:sldId id="273" r:id="rId10"/>
    <p:sldId id="270" r:id="rId11"/>
    <p:sldId id="284" r:id="rId12"/>
    <p:sldId id="274" r:id="rId13"/>
    <p:sldId id="271" r:id="rId14"/>
    <p:sldId id="275" r:id="rId15"/>
    <p:sldId id="272" r:id="rId16"/>
    <p:sldId id="283" r:id="rId17"/>
    <p:sldId id="263" r:id="rId18"/>
    <p:sldId id="277" r:id="rId19"/>
    <p:sldId id="285" r:id="rId20"/>
    <p:sldId id="278" r:id="rId21"/>
    <p:sldId id="279" r:id="rId22"/>
    <p:sldId id="280" r:id="rId23"/>
    <p:sldId id="264" r:id="rId24"/>
    <p:sldId id="265" r:id="rId25"/>
    <p:sldId id="281" r:id="rId26"/>
    <p:sldId id="282" r:id="rId27"/>
    <p:sldId id="266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354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</a:t>
            </a:r>
            <a:r>
              <a:rPr lang="en-US" dirty="0" smtClean="0"/>
              <a:t>DOWN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482750" y="2309946"/>
            <a:ext cx="235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62700" y="4701178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05003" y="2112467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80813" y="367220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434195" y="214301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99944" y="367220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75778" y="4189789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092980" y="2075369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375513" y="36449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453041" y="230614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506028" y="4702643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96974" y="2553723"/>
            <a:ext cx="272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765165" y="38296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83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motor control of robot</a:t>
            </a:r>
          </a:p>
          <a:p>
            <a:pPr lvl="1"/>
            <a:r>
              <a:rPr lang="en-US" dirty="0"/>
              <a:t>All motors and servos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Complete </a:t>
            </a:r>
            <a:r>
              <a:rPr lang="en-US" dirty="0"/>
              <a:t>control of arm with 6 degrees of </a:t>
            </a:r>
            <a:r>
              <a:rPr lang="en-US" dirty="0" smtClean="0"/>
              <a:t>freedom</a:t>
            </a:r>
          </a:p>
          <a:p>
            <a:pPr lvl="1"/>
            <a:r>
              <a:rPr lang="en-US" dirty="0" smtClean="0"/>
              <a:t>Continuous motion servos swapped out for 180° servos</a:t>
            </a:r>
            <a:endParaRPr lang="en-US" dirty="0"/>
          </a:p>
          <a:p>
            <a:r>
              <a:rPr lang="en-US" dirty="0" smtClean="0"/>
              <a:t>New body gives Bohr more potential</a:t>
            </a:r>
          </a:p>
          <a:p>
            <a:pPr lvl="1"/>
            <a:r>
              <a:rPr lang="en-US" dirty="0" smtClean="0"/>
              <a:t>Looks more like a human, less like </a:t>
            </a:r>
            <a:r>
              <a:rPr lang="en-US" dirty="0" err="1" smtClean="0"/>
              <a:t>babyface</a:t>
            </a:r>
            <a:endParaRPr lang="en-US" dirty="0"/>
          </a:p>
          <a:p>
            <a:r>
              <a:rPr lang="en-US" dirty="0" smtClean="0"/>
              <a:t>Added box to hide electrical components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96864"/>
            <a:ext cx="4229100" cy="269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can be controlled using keyboard input</a:t>
            </a:r>
          </a:p>
          <a:p>
            <a:pPr lvl="1"/>
            <a:r>
              <a:rPr lang="en-US" dirty="0"/>
              <a:t>Bluetooth communication is hidden, only need to input keystrokes</a:t>
            </a:r>
          </a:p>
          <a:p>
            <a:r>
              <a:rPr lang="en-US" dirty="0"/>
              <a:t>Robot can be controlled using Microsoft Kinect</a:t>
            </a:r>
          </a:p>
          <a:p>
            <a:r>
              <a:rPr lang="en-US" dirty="0" smtClean="0"/>
              <a:t>Ability </a:t>
            </a:r>
            <a:r>
              <a:rPr lang="en-US" dirty="0"/>
              <a:t>to switch between arm mode, hand mode, and drive </a:t>
            </a:r>
            <a:r>
              <a:rPr lang="en-US" dirty="0" smtClean="0"/>
              <a:t>mode</a:t>
            </a:r>
          </a:p>
          <a:p>
            <a:r>
              <a:rPr lang="en-US" dirty="0" smtClean="0"/>
              <a:t>Range of remote control: about 30ft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293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demo: picking up bottle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89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1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6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51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Hours spent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Jordan – Lots</a:t>
            </a:r>
          </a:p>
          <a:p>
            <a:r>
              <a:rPr lang="en-US" dirty="0" smtClean="0"/>
              <a:t>Vernon – 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5153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51426" y="3839848"/>
            <a:ext cx="3000779" cy="225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3248" r="954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73205" y="1925547"/>
            <a:ext cx="4541949" cy="340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817</TotalTime>
  <Words>567</Words>
  <Application>Microsoft Office PowerPoint</Application>
  <PresentationFormat>Widescreen</PresentationFormat>
  <Paragraphs>137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Robot control state diagram</vt:lpstr>
      <vt:lpstr>Wheels</vt:lpstr>
      <vt:lpstr>Move Wheel State diagram</vt:lpstr>
      <vt:lpstr>Movement demonstration</vt:lpstr>
      <vt:lpstr>Arm</vt:lpstr>
      <vt:lpstr>ARM state diagram</vt:lpstr>
      <vt:lpstr>hand</vt:lpstr>
      <vt:lpstr>Hand state diagram</vt:lpstr>
      <vt:lpstr>Arm demonstration</vt:lpstr>
      <vt:lpstr>results</vt:lpstr>
      <vt:lpstr>Results cont.</vt:lpstr>
      <vt:lpstr>Results demo: picking up bottle</vt:lpstr>
      <vt:lpstr>Visual Basic – auto-send character</vt:lpstr>
      <vt:lpstr>Visual Basic – Connect to BT </vt:lpstr>
      <vt:lpstr>Bluetooth mailbox</vt:lpstr>
      <vt:lpstr>Technical problems</vt:lpstr>
      <vt:lpstr>Future plans</vt:lpstr>
      <vt:lpstr>Hours spent</vt:lpstr>
      <vt:lpstr>Web pages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65</cp:revision>
  <dcterms:created xsi:type="dcterms:W3CDTF">2013-12-06T20:37:01Z</dcterms:created>
  <dcterms:modified xsi:type="dcterms:W3CDTF">2013-12-13T23:33:08Z</dcterms:modified>
</cp:coreProperties>
</file>

<file path=docProps/thumbnail.jpeg>
</file>